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5"/>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25" r:id="rId38"/>
    <p:sldId id="339" r:id="rId39"/>
    <p:sldId id="340" r:id="rId40"/>
    <p:sldId id="343" r:id="rId41"/>
    <p:sldId id="320" r:id="rId42"/>
    <p:sldId id="311" r:id="rId43"/>
    <p:sldId id="314" r:id="rId44"/>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41719C"/>
    <a:srgbClr val="36544F"/>
    <a:srgbClr val="D4EBE9"/>
    <a:srgbClr val="C14026"/>
    <a:srgbClr val="5AB88F"/>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38"/>
    <p:restoredTop sz="85152" autoAdjust="0"/>
  </p:normalViewPr>
  <p:slideViewPr>
    <p:cSldViewPr snapToGrid="0" snapToObjects="1">
      <p:cViewPr>
        <p:scale>
          <a:sx n="99" d="100"/>
          <a:sy n="99" d="100"/>
        </p:scale>
        <p:origin x="1112" y="33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28.09.16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emf"/><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emf"/><Relationship Id="rId4" Type="http://schemas.openxmlformats.org/officeDocument/2006/relationships/image" Target="../media/image22.png"/><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png"/><Relationship Id="rId10" Type="http://schemas.openxmlformats.org/officeDocument/2006/relationships/image" Target="../media/image2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Codetalks Hamburg  |   SEPTEMBER 2016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348453" y="1382076"/>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726284" y="4351446"/>
            <a:ext cx="2889252" cy="369332"/>
          </a:xfrm>
          <a:prstGeom prst="rect">
            <a:avLst/>
          </a:prstGeom>
        </p:spPr>
        <p:txBody>
          <a:bodyPr wrap="none">
            <a:spAutoFit/>
          </a:bodyPr>
          <a:lstStyle/>
          <a:p>
            <a:pPr algn="r"/>
            <a:r>
              <a:rPr lang="de-DE" b="1" dirty="0">
                <a:solidFill>
                  <a:srgbClr val="025249"/>
                </a:solidFill>
              </a:rPr>
              <a:t>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react-codetalks</a:t>
            </a:r>
            <a:endParaRPr lang="de-DE" b="1" dirty="0">
              <a:solidFill>
                <a:srgbClr val="025249"/>
              </a:solidFill>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281441" y="1992090"/>
            <a:ext cx="5343129" cy="2446824"/>
          </a:xfrm>
          <a:prstGeom prst="rect">
            <a:avLst/>
          </a:prstGeom>
          <a:noFill/>
        </p:spPr>
        <p:txBody>
          <a:bodyPr wrap="none" rtlCol="0">
            <a:spAutoFit/>
          </a:bodyPr>
          <a:lstStyle/>
          <a:p>
            <a:pPr algn="ctr">
              <a:spcAft>
                <a:spcPts val="600"/>
              </a:spcAft>
            </a:pPr>
            <a:r>
              <a:rPr lang="de-DE" sz="3600" b="1" dirty="0" smtClean="0">
                <a:solidFill>
                  <a:srgbClr val="36544F"/>
                </a:solidFill>
                <a:latin typeface="Source Sans Pro" charset="0"/>
                <a:ea typeface="Source Sans Pro" charset="0"/>
                <a:cs typeface="Source Sans Pro" charset="0"/>
              </a:rPr>
              <a:t>PROGRAMMIERER aus HH</a:t>
            </a: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solidFill>
                  <a:srgbClr val="36544F"/>
                </a:solidFill>
              </a:rPr>
              <a:t>http://react-buch.de | http://react-workshop.de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3353941" y="1953270"/>
            <a:ext cx="3198120" cy="400110"/>
          </a:xfrm>
          <a:prstGeom prst="rect">
            <a:avLst/>
          </a:prstGeom>
        </p:spPr>
        <p:txBody>
          <a:bodyPr wrap="none">
            <a:spAutoFit/>
          </a:bodyPr>
          <a:lstStyle/>
          <a:p>
            <a:pPr algn="ctr"/>
            <a:r>
              <a:rPr lang="de-DE" sz="2000" b="1" dirty="0">
                <a:solidFill>
                  <a:srgbClr val="025249"/>
                </a:solidFill>
              </a:rPr>
              <a:t>http://</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react-codetalks</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2657</Words>
  <Application>Microsoft Macintosh PowerPoint</Application>
  <PresentationFormat>A4-Papier (210x297 mm)</PresentationFormat>
  <Paragraphs>452</Paragraphs>
  <Slides>43</Slides>
  <Notes>32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43</vt:i4>
      </vt:variant>
    </vt:vector>
  </HeadingPairs>
  <TitlesOfParts>
    <vt:vector size="53"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Codetalks Hamburg  |   SEPTEMBER 2016    </vt:lpstr>
      <vt:lpstr>@nilshartmann</vt:lpstr>
      <vt:lpstr>http://react-buch.de | http://react-workshop.de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214</cp:revision>
  <cp:lastPrinted>2016-06-15T09:53:34Z</cp:lastPrinted>
  <dcterms:created xsi:type="dcterms:W3CDTF">2016-03-28T15:59:53Z</dcterms:created>
  <dcterms:modified xsi:type="dcterms:W3CDTF">2016-09-28T15:24:20Z</dcterms:modified>
</cp:coreProperties>
</file>